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5" r:id="rId9"/>
    <p:sldId id="263" r:id="rId10"/>
    <p:sldId id="266" r:id="rId11"/>
    <p:sldId id="267" r:id="rId12"/>
    <p:sldId id="268" r:id="rId13"/>
    <p:sldId id="269" r:id="rId14"/>
    <p:sldId id="270" r:id="rId15"/>
    <p:sldId id="271" r:id="rId16"/>
    <p:sldId id="272" r:id="rId17"/>
    <p:sldId id="26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70"/>
    <p:restoredTop sz="94236" autoAdjust="0"/>
  </p:normalViewPr>
  <p:slideViewPr>
    <p:cSldViewPr>
      <p:cViewPr>
        <p:scale>
          <a:sx n="100" d="100"/>
          <a:sy n="100" d="100"/>
        </p:scale>
        <p:origin x="-9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6AEC5A-D1FC-4BAB-90CA-5ED56CF66862}" type="datetimeFigureOut">
              <a:rPr lang="en-US" smtClean="0"/>
              <a:t>9/21/2020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C737ED-90A8-46C7-8030-7DD8C459F171}" type="slidenum">
              <a:rPr lang="en-US" smtClean="0"/>
              <a:t>‹nr.›</a:t>
            </a:fld>
            <a:endParaRPr lang="en-US"/>
          </a:p>
        </p:txBody>
      </p:sp>
    </p:spTree>
    <p:extLst>
      <p:ext uri="{BB962C8B-B14F-4D97-AF65-F5344CB8AC3E}">
        <p14:creationId xmlns:p14="http://schemas.microsoft.com/office/powerpoint/2010/main" val="1351007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6AEC5A-D1FC-4BAB-90CA-5ED56CF66862}" type="datetimeFigureOut">
              <a:rPr lang="en-US" smtClean="0"/>
              <a:t>9/21/2020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C737ED-90A8-46C7-8030-7DD8C459F171}" type="slidenum">
              <a:rPr lang="en-US" smtClean="0"/>
              <a:t>‹nr.›</a:t>
            </a:fld>
            <a:endParaRPr lang="en-US"/>
          </a:p>
        </p:txBody>
      </p:sp>
    </p:spTree>
    <p:extLst>
      <p:ext uri="{BB962C8B-B14F-4D97-AF65-F5344CB8AC3E}">
        <p14:creationId xmlns:p14="http://schemas.microsoft.com/office/powerpoint/2010/main" val="4162290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6AEC5A-D1FC-4BAB-90CA-5ED56CF66862}" type="datetimeFigureOut">
              <a:rPr lang="en-US" smtClean="0"/>
              <a:t>9/21/2020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C737ED-90A8-46C7-8030-7DD8C459F171}" type="slidenum">
              <a:rPr lang="en-US" smtClean="0"/>
              <a:t>‹nr.›</a:t>
            </a:fld>
            <a:endParaRPr lang="en-US"/>
          </a:p>
        </p:txBody>
      </p:sp>
    </p:spTree>
    <p:extLst>
      <p:ext uri="{BB962C8B-B14F-4D97-AF65-F5344CB8AC3E}">
        <p14:creationId xmlns:p14="http://schemas.microsoft.com/office/powerpoint/2010/main" val="3938466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6AEC5A-D1FC-4BAB-90CA-5ED56CF66862}" type="datetimeFigureOut">
              <a:rPr lang="en-US" smtClean="0"/>
              <a:t>9/21/2020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C737ED-90A8-46C7-8030-7DD8C459F171}" type="slidenum">
              <a:rPr lang="en-US" smtClean="0"/>
              <a:t>‹nr.›</a:t>
            </a:fld>
            <a:endParaRPr lang="en-US"/>
          </a:p>
        </p:txBody>
      </p:sp>
    </p:spTree>
    <p:extLst>
      <p:ext uri="{BB962C8B-B14F-4D97-AF65-F5344CB8AC3E}">
        <p14:creationId xmlns:p14="http://schemas.microsoft.com/office/powerpoint/2010/main" val="3419389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6AEC5A-D1FC-4BAB-90CA-5ED56CF66862}" type="datetimeFigureOut">
              <a:rPr lang="en-US" smtClean="0"/>
              <a:t>9/21/2020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C737ED-90A8-46C7-8030-7DD8C459F171}" type="slidenum">
              <a:rPr lang="en-US" smtClean="0"/>
              <a:t>‹nr.›</a:t>
            </a:fld>
            <a:endParaRPr lang="en-US"/>
          </a:p>
        </p:txBody>
      </p:sp>
    </p:spTree>
    <p:extLst>
      <p:ext uri="{BB962C8B-B14F-4D97-AF65-F5344CB8AC3E}">
        <p14:creationId xmlns:p14="http://schemas.microsoft.com/office/powerpoint/2010/main" val="28680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6AEC5A-D1FC-4BAB-90CA-5ED56CF66862}" type="datetimeFigureOut">
              <a:rPr lang="en-US" smtClean="0"/>
              <a:t>9/21/2020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C737ED-90A8-46C7-8030-7DD8C459F171}" type="slidenum">
              <a:rPr lang="en-US" smtClean="0"/>
              <a:t>‹nr.›</a:t>
            </a:fld>
            <a:endParaRPr lang="en-US"/>
          </a:p>
        </p:txBody>
      </p:sp>
    </p:spTree>
    <p:extLst>
      <p:ext uri="{BB962C8B-B14F-4D97-AF65-F5344CB8AC3E}">
        <p14:creationId xmlns:p14="http://schemas.microsoft.com/office/powerpoint/2010/main" val="2880255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6AEC5A-D1FC-4BAB-90CA-5ED56CF66862}" type="datetimeFigureOut">
              <a:rPr lang="en-US" smtClean="0"/>
              <a:t>9/21/2020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C737ED-90A8-46C7-8030-7DD8C459F171}" type="slidenum">
              <a:rPr lang="en-US" smtClean="0"/>
              <a:t>‹nr.›</a:t>
            </a:fld>
            <a:endParaRPr lang="en-US"/>
          </a:p>
        </p:txBody>
      </p:sp>
    </p:spTree>
    <p:extLst>
      <p:ext uri="{BB962C8B-B14F-4D97-AF65-F5344CB8AC3E}">
        <p14:creationId xmlns:p14="http://schemas.microsoft.com/office/powerpoint/2010/main" val="168661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6AEC5A-D1FC-4BAB-90CA-5ED56CF66862}" type="datetimeFigureOut">
              <a:rPr lang="en-US" smtClean="0"/>
              <a:t>9/21/2020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C737ED-90A8-46C7-8030-7DD8C459F171}" type="slidenum">
              <a:rPr lang="en-US" smtClean="0"/>
              <a:t>‹nr.›</a:t>
            </a:fld>
            <a:endParaRPr lang="en-US"/>
          </a:p>
        </p:txBody>
      </p:sp>
    </p:spTree>
    <p:extLst>
      <p:ext uri="{BB962C8B-B14F-4D97-AF65-F5344CB8AC3E}">
        <p14:creationId xmlns:p14="http://schemas.microsoft.com/office/powerpoint/2010/main" val="2917522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6AEC5A-D1FC-4BAB-90CA-5ED56CF66862}" type="datetimeFigureOut">
              <a:rPr lang="en-US" smtClean="0"/>
              <a:t>9/21/2020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C737ED-90A8-46C7-8030-7DD8C459F171}" type="slidenum">
              <a:rPr lang="en-US" smtClean="0"/>
              <a:t>‹nr.›</a:t>
            </a:fld>
            <a:endParaRPr lang="en-US"/>
          </a:p>
        </p:txBody>
      </p:sp>
    </p:spTree>
    <p:extLst>
      <p:ext uri="{BB962C8B-B14F-4D97-AF65-F5344CB8AC3E}">
        <p14:creationId xmlns:p14="http://schemas.microsoft.com/office/powerpoint/2010/main" val="1116711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6AEC5A-D1FC-4BAB-90CA-5ED56CF66862}" type="datetimeFigureOut">
              <a:rPr lang="en-US" smtClean="0"/>
              <a:t>9/21/2020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C737ED-90A8-46C7-8030-7DD8C459F171}" type="slidenum">
              <a:rPr lang="en-US" smtClean="0"/>
              <a:t>‹nr.›</a:t>
            </a:fld>
            <a:endParaRPr lang="en-US"/>
          </a:p>
        </p:txBody>
      </p:sp>
    </p:spTree>
    <p:extLst>
      <p:ext uri="{BB962C8B-B14F-4D97-AF65-F5344CB8AC3E}">
        <p14:creationId xmlns:p14="http://schemas.microsoft.com/office/powerpoint/2010/main" val="273797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6AEC5A-D1FC-4BAB-90CA-5ED56CF66862}" type="datetimeFigureOut">
              <a:rPr lang="en-US" smtClean="0"/>
              <a:t>9/21/2020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C737ED-90A8-46C7-8030-7DD8C459F171}" type="slidenum">
              <a:rPr lang="en-US" smtClean="0"/>
              <a:t>‹nr.›</a:t>
            </a:fld>
            <a:endParaRPr lang="en-US"/>
          </a:p>
        </p:txBody>
      </p:sp>
    </p:spTree>
    <p:extLst>
      <p:ext uri="{BB962C8B-B14F-4D97-AF65-F5344CB8AC3E}">
        <p14:creationId xmlns:p14="http://schemas.microsoft.com/office/powerpoint/2010/main" val="1780774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6AEC5A-D1FC-4BAB-90CA-5ED56CF66862}" type="datetimeFigureOut">
              <a:rPr lang="en-US" smtClean="0"/>
              <a:t>9/21/2020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C737ED-90A8-46C7-8030-7DD8C459F171}" type="slidenum">
              <a:rPr lang="en-US" smtClean="0"/>
              <a:t>‹nr.›</a:t>
            </a:fld>
            <a:endParaRPr lang="en-US"/>
          </a:p>
        </p:txBody>
      </p:sp>
    </p:spTree>
    <p:extLst>
      <p:ext uri="{BB962C8B-B14F-4D97-AF65-F5344CB8AC3E}">
        <p14:creationId xmlns:p14="http://schemas.microsoft.com/office/powerpoint/2010/main" val="3026956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vobog.be/documenten/53_StijgersDaler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volleyvlaanderen.be/competitie/covid-19-heropstar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info.vobog@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vobog.be/documenten/53_StijgersDaler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l-BE" dirty="0" smtClean="0"/>
              <a:t>VOBOG seizoen 2020 - 2021</a:t>
            </a:r>
            <a:endParaRPr lang="en-US" dirty="0"/>
          </a:p>
        </p:txBody>
      </p:sp>
      <p:sp>
        <p:nvSpPr>
          <p:cNvPr id="3" name="Subtitle 2"/>
          <p:cNvSpPr>
            <a:spLocks noGrp="1"/>
          </p:cNvSpPr>
          <p:nvPr>
            <p:ph type="subTitle" idx="1"/>
          </p:nvPr>
        </p:nvSpPr>
        <p:spPr/>
        <p:txBody>
          <a:bodyPr/>
          <a:lstStyle/>
          <a:p>
            <a:r>
              <a:rPr lang="nl-BE" dirty="0" smtClean="0"/>
              <a:t>Algemene Vergadering</a:t>
            </a:r>
            <a:endParaRPr lang="en-US"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16216" y="85725"/>
            <a:ext cx="1635760" cy="2044700"/>
          </a:xfrm>
          <a:prstGeom prst="rect">
            <a:avLst/>
          </a:prstGeom>
        </p:spPr>
      </p:pic>
    </p:spTree>
    <p:extLst>
      <p:ext uri="{BB962C8B-B14F-4D97-AF65-F5344CB8AC3E}">
        <p14:creationId xmlns:p14="http://schemas.microsoft.com/office/powerpoint/2010/main" val="30720581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Stijgers / Dalers</a:t>
            </a:r>
            <a:endParaRPr lang="en-US" dirty="0"/>
          </a:p>
        </p:txBody>
      </p:sp>
      <p:sp>
        <p:nvSpPr>
          <p:cNvPr id="4" name="Tijdelijke aanduiding voor inhoud 3"/>
          <p:cNvSpPr>
            <a:spLocks noGrp="1"/>
          </p:cNvSpPr>
          <p:nvPr>
            <p:ph idx="1"/>
          </p:nvPr>
        </p:nvSpPr>
        <p:spPr>
          <a:xfrm>
            <a:off x="467544" y="5868913"/>
            <a:ext cx="8229600" cy="680939"/>
          </a:xfrm>
        </p:spPr>
        <p:txBody>
          <a:bodyPr>
            <a:normAutofit/>
          </a:bodyPr>
          <a:lstStyle/>
          <a:p>
            <a:pPr marL="0" indent="0">
              <a:buNone/>
            </a:pPr>
            <a:r>
              <a:rPr lang="nl-BE" sz="2400" dirty="0"/>
              <a:t>Zie </a:t>
            </a:r>
            <a:r>
              <a:rPr lang="nl-BE" sz="2400" dirty="0" smtClean="0"/>
              <a:t>ook het document </a:t>
            </a:r>
            <a:r>
              <a:rPr lang="nl-BE" sz="2400" dirty="0" err="1" smtClean="0">
                <a:hlinkClick r:id="rId2"/>
              </a:rPr>
              <a:t>StijgersDalers</a:t>
            </a:r>
            <a:r>
              <a:rPr lang="nl-BE" sz="2400" dirty="0" smtClean="0"/>
              <a:t> op de website.</a:t>
            </a:r>
            <a:endParaRPr lang="nl-BE" sz="24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1556792"/>
            <a:ext cx="7743825" cy="4314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535377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COVID-19</a:t>
            </a:r>
            <a:endParaRPr lang="en-US" dirty="0"/>
          </a:p>
        </p:txBody>
      </p:sp>
      <p:sp>
        <p:nvSpPr>
          <p:cNvPr id="3" name="Content Placeholder 2"/>
          <p:cNvSpPr>
            <a:spLocks noGrp="1"/>
          </p:cNvSpPr>
          <p:nvPr>
            <p:ph idx="1"/>
          </p:nvPr>
        </p:nvSpPr>
        <p:spPr/>
        <p:txBody>
          <a:bodyPr>
            <a:normAutofit fontScale="92500" lnSpcReduction="20000"/>
          </a:bodyPr>
          <a:lstStyle/>
          <a:p>
            <a:r>
              <a:rPr lang="nl-BE" dirty="0" smtClean="0"/>
              <a:t>Ploegen worden geacht de geldende COVID-19 maatregelen na te leven.</a:t>
            </a:r>
          </a:p>
          <a:p>
            <a:r>
              <a:rPr lang="nl-BE" dirty="0" smtClean="0"/>
              <a:t>Bij besmetting de voorzitter verwittigen via </a:t>
            </a:r>
            <a:r>
              <a:rPr lang="nl-BE" dirty="0" smtClean="0"/>
              <a:t>voorzittervobog</a:t>
            </a:r>
            <a:r>
              <a:rPr lang="nl-BE" dirty="0"/>
              <a:t>@</a:t>
            </a:r>
            <a:r>
              <a:rPr lang="nl-BE" dirty="0" smtClean="0"/>
              <a:t>gmail.com</a:t>
            </a:r>
            <a:endParaRPr lang="nl-BE" dirty="0" smtClean="0"/>
          </a:p>
          <a:p>
            <a:r>
              <a:rPr lang="nl-NL" dirty="0"/>
              <a:t>Het invullen </a:t>
            </a:r>
            <a:r>
              <a:rPr lang="nl-NL" dirty="0" smtClean="0"/>
              <a:t>van de </a:t>
            </a:r>
            <a:r>
              <a:rPr lang="nl-NL" dirty="0" err="1" smtClean="0"/>
              <a:t>VolleySpike</a:t>
            </a:r>
            <a:r>
              <a:rPr lang="nl-NL" dirty="0" smtClean="0"/>
              <a:t> app gebeurt </a:t>
            </a:r>
            <a:r>
              <a:rPr lang="nl-NL" dirty="0"/>
              <a:t>enkel door de ploegverantwoordelijke van de thuisploeg (in overleg met de bezoekende ploeg</a:t>
            </a:r>
            <a:r>
              <a:rPr lang="nl-NL" dirty="0" smtClean="0"/>
              <a:t>)</a:t>
            </a:r>
          </a:p>
          <a:p>
            <a:r>
              <a:rPr lang="nl-NL" dirty="0" smtClean="0"/>
              <a:t>Volley Vlaanderen: </a:t>
            </a:r>
            <a:r>
              <a:rPr lang="nl-NL" dirty="0" smtClean="0">
                <a:hlinkClick r:id="rId2"/>
              </a:rPr>
              <a:t>covid-19 heropstart</a:t>
            </a:r>
            <a:endParaRPr lang="nl-BE" dirty="0"/>
          </a:p>
          <a:p>
            <a:pPr marL="0" indent="0">
              <a:buNone/>
            </a:pPr>
            <a:endParaRPr lang="nl-BE" sz="2200" dirty="0" smtClean="0"/>
          </a:p>
          <a:p>
            <a:r>
              <a:rPr lang="nl-BE" dirty="0" smtClean="0"/>
              <a:t>Wij wensen elke ploeg en alle spelers een sportief en gezond volleybalseizoen</a:t>
            </a:r>
          </a:p>
        </p:txBody>
      </p:sp>
    </p:spTree>
    <p:extLst>
      <p:ext uri="{BB962C8B-B14F-4D97-AF65-F5344CB8AC3E}">
        <p14:creationId xmlns:p14="http://schemas.microsoft.com/office/powerpoint/2010/main" val="26363360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Protocol bij besmetting</a:t>
            </a:r>
            <a:endParaRPr lang="en-US" dirty="0"/>
          </a:p>
        </p:txBody>
      </p:sp>
      <p:sp>
        <p:nvSpPr>
          <p:cNvPr id="4" name="Tijdelijke aanduiding voor inhoud 3"/>
          <p:cNvSpPr>
            <a:spLocks noGrp="1"/>
          </p:cNvSpPr>
          <p:nvPr>
            <p:ph idx="1"/>
          </p:nvPr>
        </p:nvSpPr>
        <p:spPr/>
        <p:txBody>
          <a:bodyPr/>
          <a:lstStyle/>
          <a:p>
            <a:endParaRPr lang="nl-BE" dirty="0"/>
          </a:p>
        </p:txBody>
      </p:sp>
      <p:pic>
        <p:nvPicPr>
          <p:cNvPr id="1026" name="Picture 2" descr="C:\Users\Vincent\Downloads\stappenplan_covid-19-p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1620" y="1424818"/>
            <a:ext cx="6840761" cy="51302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5436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Protocol bij besmetting</a:t>
            </a:r>
            <a:endParaRPr lang="en-US" dirty="0"/>
          </a:p>
        </p:txBody>
      </p:sp>
      <p:sp>
        <p:nvSpPr>
          <p:cNvPr id="4" name="Tijdelijke aanduiding voor inhoud 3"/>
          <p:cNvSpPr>
            <a:spLocks noGrp="1"/>
          </p:cNvSpPr>
          <p:nvPr>
            <p:ph idx="1"/>
          </p:nvPr>
        </p:nvSpPr>
        <p:spPr/>
        <p:txBody>
          <a:bodyPr/>
          <a:lstStyle/>
          <a:p>
            <a:endParaRPr lang="nl-BE" dirty="0"/>
          </a:p>
        </p:txBody>
      </p:sp>
      <p:pic>
        <p:nvPicPr>
          <p:cNvPr id="2050" name="Picture 2" descr="C:\Users\Vincent\Downloads\stappenplan_covid-19-p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2000" y="1425985"/>
            <a:ext cx="6840000" cy="51297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42402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Protocol bij besmetting</a:t>
            </a:r>
            <a:endParaRPr lang="en-US" dirty="0"/>
          </a:p>
        </p:txBody>
      </p:sp>
      <p:sp>
        <p:nvSpPr>
          <p:cNvPr id="4" name="Tijdelijke aanduiding voor inhoud 3"/>
          <p:cNvSpPr>
            <a:spLocks noGrp="1"/>
          </p:cNvSpPr>
          <p:nvPr>
            <p:ph idx="1"/>
          </p:nvPr>
        </p:nvSpPr>
        <p:spPr/>
        <p:txBody>
          <a:bodyPr/>
          <a:lstStyle/>
          <a:p>
            <a:endParaRPr lang="nl-BE" dirty="0"/>
          </a:p>
        </p:txBody>
      </p:sp>
      <p:pic>
        <p:nvPicPr>
          <p:cNvPr id="3074" name="Picture 2" descr="C:\Users\Vincent\Downloads\stappenplan_covid-19-p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2000" y="1438983"/>
            <a:ext cx="6840000" cy="51297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55750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Protocol bij besmetting</a:t>
            </a:r>
            <a:endParaRPr lang="en-US" dirty="0"/>
          </a:p>
        </p:txBody>
      </p:sp>
      <p:sp>
        <p:nvSpPr>
          <p:cNvPr id="4" name="Tijdelijke aanduiding voor inhoud 3"/>
          <p:cNvSpPr>
            <a:spLocks noGrp="1"/>
          </p:cNvSpPr>
          <p:nvPr>
            <p:ph idx="1"/>
          </p:nvPr>
        </p:nvSpPr>
        <p:spPr/>
        <p:txBody>
          <a:bodyPr/>
          <a:lstStyle/>
          <a:p>
            <a:endParaRPr lang="nl-BE" dirty="0"/>
          </a:p>
        </p:txBody>
      </p:sp>
      <p:pic>
        <p:nvPicPr>
          <p:cNvPr id="4098" name="Picture 2" descr="C:\Users\Vincent\Downloads\stappenplan_covid-19-p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2000" y="1461481"/>
            <a:ext cx="6840000" cy="51297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6063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Protocol bij besmetting</a:t>
            </a:r>
            <a:endParaRPr lang="en-US" dirty="0"/>
          </a:p>
        </p:txBody>
      </p:sp>
      <p:sp>
        <p:nvSpPr>
          <p:cNvPr id="4" name="Tijdelijke aanduiding voor inhoud 3"/>
          <p:cNvSpPr>
            <a:spLocks noGrp="1"/>
          </p:cNvSpPr>
          <p:nvPr>
            <p:ph idx="1"/>
          </p:nvPr>
        </p:nvSpPr>
        <p:spPr/>
        <p:txBody>
          <a:bodyPr/>
          <a:lstStyle/>
          <a:p>
            <a:endParaRPr lang="nl-BE" dirty="0"/>
          </a:p>
        </p:txBody>
      </p:sp>
      <p:pic>
        <p:nvPicPr>
          <p:cNvPr id="5122" name="Picture 2" descr="C:\Users\Vincent\Downloads\stappenplan_covid-19-p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2000" y="1461481"/>
            <a:ext cx="6840000" cy="51297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47575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Vragen ?</a:t>
            </a:r>
            <a:endParaRPr lang="en-US" dirty="0"/>
          </a:p>
        </p:txBody>
      </p:sp>
      <p:sp>
        <p:nvSpPr>
          <p:cNvPr id="3" name="Content Placeholder 2"/>
          <p:cNvSpPr>
            <a:spLocks noGrp="1"/>
          </p:cNvSpPr>
          <p:nvPr>
            <p:ph idx="1"/>
          </p:nvPr>
        </p:nvSpPr>
        <p:spPr/>
        <p:txBody>
          <a:bodyPr/>
          <a:lstStyle/>
          <a:p>
            <a:r>
              <a:rPr lang="nl-BE" dirty="0" smtClean="0"/>
              <a:t>Het volledige reglement vind je op de website van VOBOG in de sectie </a:t>
            </a:r>
            <a:br>
              <a:rPr lang="nl-BE" dirty="0" smtClean="0"/>
            </a:br>
            <a:r>
              <a:rPr lang="nl-BE" dirty="0" smtClean="0"/>
              <a:t>Competitie &gt; reglementen en documenten</a:t>
            </a:r>
          </a:p>
          <a:p>
            <a:endParaRPr lang="nl-BE" dirty="0"/>
          </a:p>
          <a:p>
            <a:r>
              <a:rPr lang="en-US" dirty="0" err="1" smtClean="0"/>
              <a:t>Voor</a:t>
            </a:r>
            <a:r>
              <a:rPr lang="en-US" dirty="0" smtClean="0"/>
              <a:t> </a:t>
            </a:r>
            <a:r>
              <a:rPr lang="en-US" dirty="0" err="1" smtClean="0"/>
              <a:t>vragen</a:t>
            </a:r>
            <a:r>
              <a:rPr lang="en-US" dirty="0" smtClean="0"/>
              <a:t>, </a:t>
            </a:r>
            <a:r>
              <a:rPr lang="en-US" dirty="0" err="1" smtClean="0"/>
              <a:t>opmerkingen</a:t>
            </a:r>
            <a:r>
              <a:rPr lang="en-US" dirty="0"/>
              <a:t> </a:t>
            </a:r>
            <a:r>
              <a:rPr lang="en-US" dirty="0" smtClean="0"/>
              <a:t>of </a:t>
            </a:r>
            <a:r>
              <a:rPr lang="en-US" dirty="0" err="1" smtClean="0"/>
              <a:t>suggesties</a:t>
            </a:r>
            <a:r>
              <a:rPr lang="en-US" dirty="0"/>
              <a:t>:</a:t>
            </a:r>
            <a:r>
              <a:rPr lang="en-US" dirty="0" smtClean="0"/>
              <a:t> </a:t>
            </a:r>
            <a:r>
              <a:rPr lang="en-US" dirty="0" smtClean="0">
                <a:hlinkClick r:id="rId2"/>
              </a:rPr>
              <a:t>info.vobog@gmail.com</a:t>
            </a:r>
            <a:r>
              <a:rPr lang="en-US" dirty="0" smtClean="0"/>
              <a:t> </a:t>
            </a:r>
            <a:endParaRPr lang="nl-BE" dirty="0" smtClean="0"/>
          </a:p>
          <a:p>
            <a:endParaRPr lang="en-US" dirty="0"/>
          </a:p>
        </p:txBody>
      </p:sp>
    </p:spTree>
    <p:extLst>
      <p:ext uri="{BB962C8B-B14F-4D97-AF65-F5344CB8AC3E}">
        <p14:creationId xmlns:p14="http://schemas.microsoft.com/office/powerpoint/2010/main" val="329885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Overzicht</a:t>
            </a:r>
            <a:endParaRPr lang="en-US" dirty="0"/>
          </a:p>
        </p:txBody>
      </p:sp>
      <p:sp>
        <p:nvSpPr>
          <p:cNvPr id="3" name="Content Placeholder 2"/>
          <p:cNvSpPr>
            <a:spLocks noGrp="1"/>
          </p:cNvSpPr>
          <p:nvPr>
            <p:ph idx="1"/>
          </p:nvPr>
        </p:nvSpPr>
        <p:spPr/>
        <p:txBody>
          <a:bodyPr/>
          <a:lstStyle/>
          <a:p>
            <a:pPr>
              <a:buFont typeface="Wingdings" pitchFamily="2" charset="2"/>
              <a:buChar char="q"/>
            </a:pPr>
            <a:r>
              <a:rPr lang="nl-BE" dirty="0" smtClean="0"/>
              <a:t>Inleiding</a:t>
            </a:r>
          </a:p>
          <a:p>
            <a:pPr>
              <a:buFont typeface="Wingdings" pitchFamily="2" charset="2"/>
              <a:buChar char="q"/>
            </a:pPr>
            <a:r>
              <a:rPr lang="nl-BE" dirty="0" smtClean="0"/>
              <a:t>Overzicht vorig seizoen</a:t>
            </a:r>
          </a:p>
          <a:p>
            <a:pPr lvl="1">
              <a:buFont typeface="Wingdings" pitchFamily="2" charset="2"/>
              <a:buChar char="v"/>
            </a:pPr>
            <a:r>
              <a:rPr lang="nl-BE" dirty="0" smtClean="0"/>
              <a:t>Stijgers</a:t>
            </a:r>
            <a:endParaRPr lang="nl-BE" dirty="0"/>
          </a:p>
          <a:p>
            <a:pPr lvl="1">
              <a:buFont typeface="Wingdings" pitchFamily="2" charset="2"/>
              <a:buChar char="v"/>
            </a:pPr>
            <a:r>
              <a:rPr lang="nl-BE" dirty="0"/>
              <a:t>Dalers</a:t>
            </a:r>
            <a:endParaRPr lang="en-US" dirty="0"/>
          </a:p>
          <a:p>
            <a:pPr marL="514350" lvl="1" indent="-514350">
              <a:buFont typeface="Wingdings" pitchFamily="2" charset="2"/>
              <a:buChar char="q"/>
            </a:pPr>
            <a:r>
              <a:rPr lang="nl-BE" dirty="0" smtClean="0"/>
              <a:t>Reglement</a:t>
            </a:r>
          </a:p>
          <a:p>
            <a:pPr marL="514350" lvl="1" indent="-514350">
              <a:buFont typeface="Wingdings" pitchFamily="2" charset="2"/>
              <a:buChar char="q"/>
            </a:pPr>
            <a:r>
              <a:rPr lang="nl-BE" dirty="0" smtClean="0"/>
              <a:t>Extra (schrappingen, Dames 3)</a:t>
            </a:r>
          </a:p>
          <a:p>
            <a:pPr marL="514350" lvl="1" indent="-514350">
              <a:buFont typeface="Wingdings" pitchFamily="2" charset="2"/>
              <a:buChar char="q"/>
            </a:pPr>
            <a:r>
              <a:rPr lang="nl-BE" dirty="0" smtClean="0"/>
              <a:t>Stijgers / dalers</a:t>
            </a:r>
          </a:p>
          <a:p>
            <a:pPr marL="514350" lvl="1" indent="-514350">
              <a:buFont typeface="Wingdings" pitchFamily="2" charset="2"/>
              <a:buChar char="q"/>
            </a:pPr>
            <a:r>
              <a:rPr lang="nl-BE" dirty="0"/>
              <a:t>COVID-19</a:t>
            </a:r>
          </a:p>
          <a:p>
            <a:pPr marL="514350" lvl="1" indent="-514350">
              <a:buFont typeface="Wingdings" pitchFamily="2" charset="2"/>
              <a:buChar char="q"/>
            </a:pPr>
            <a:endParaRPr lang="nl-BE" dirty="0"/>
          </a:p>
          <a:p>
            <a:endParaRPr lang="nl-BE" dirty="0" smtClean="0"/>
          </a:p>
          <a:p>
            <a:endParaRPr lang="nl-BE" dirty="0" smtClean="0"/>
          </a:p>
          <a:p>
            <a:pPr marL="457200" lvl="1" indent="0">
              <a:buNone/>
            </a:pPr>
            <a:endParaRPr lang="nl-BE" dirty="0" smtClean="0"/>
          </a:p>
        </p:txBody>
      </p:sp>
    </p:spTree>
    <p:extLst>
      <p:ext uri="{BB962C8B-B14F-4D97-AF65-F5344CB8AC3E}">
        <p14:creationId xmlns:p14="http://schemas.microsoft.com/office/powerpoint/2010/main" val="1402520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Inleiding</a:t>
            </a:r>
            <a:endParaRPr lang="en-US" dirty="0"/>
          </a:p>
        </p:txBody>
      </p:sp>
      <p:sp>
        <p:nvSpPr>
          <p:cNvPr id="3" name="Content Placeholder 2"/>
          <p:cNvSpPr>
            <a:spLocks noGrp="1"/>
          </p:cNvSpPr>
          <p:nvPr>
            <p:ph idx="1"/>
          </p:nvPr>
        </p:nvSpPr>
        <p:spPr/>
        <p:txBody>
          <a:bodyPr>
            <a:normAutofit/>
          </a:bodyPr>
          <a:lstStyle/>
          <a:p>
            <a:r>
              <a:rPr lang="nl-BE" sz="1600" dirty="0" smtClean="0"/>
              <a:t>Het vorig seizoen werd abrupt afgebroken door COVID-19. </a:t>
            </a:r>
          </a:p>
          <a:p>
            <a:r>
              <a:rPr lang="nl-BE" sz="1600" dirty="0" smtClean="0"/>
              <a:t>Er moest een oplossing gevonden worden.</a:t>
            </a:r>
          </a:p>
          <a:p>
            <a:r>
              <a:rPr lang="nl-BE" sz="1600" dirty="0" smtClean="0"/>
              <a:t>Er werd op basis van de resultaten en de gespeelde wedstrijden een rangschikking gemaakt.</a:t>
            </a:r>
          </a:p>
          <a:p>
            <a:r>
              <a:rPr lang="nl-BE" sz="1600" dirty="0" smtClean="0"/>
              <a:t>Op die manier kon seizoen 2019 – 2020 afgesloten worden.</a:t>
            </a:r>
          </a:p>
          <a:p>
            <a:r>
              <a:rPr lang="nl-BE" sz="1600" dirty="0" smtClean="0"/>
              <a:t>COVID-19 zorgt er ook voor dat er aanpassingen in het reglement dienen te komen.</a:t>
            </a:r>
          </a:p>
          <a:p>
            <a:endParaRPr lang="nl-BE" sz="1600" dirty="0" smtClean="0"/>
          </a:p>
          <a:p>
            <a:endParaRPr lang="en-US" sz="1600" dirty="0"/>
          </a:p>
        </p:txBody>
      </p:sp>
    </p:spTree>
    <p:extLst>
      <p:ext uri="{BB962C8B-B14F-4D97-AF65-F5344CB8AC3E}">
        <p14:creationId xmlns:p14="http://schemas.microsoft.com/office/powerpoint/2010/main" val="3279700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Resultaten 2019 – 2020 Dames</a:t>
            </a:r>
            <a:endParaRPr lang="en-US" dirty="0"/>
          </a:p>
        </p:txBody>
      </p:sp>
      <p:sp>
        <p:nvSpPr>
          <p:cNvPr id="3" name="Content Placeholder 2"/>
          <p:cNvSpPr>
            <a:spLocks noGrp="1"/>
          </p:cNvSpPr>
          <p:nvPr>
            <p:ph idx="1"/>
          </p:nvPr>
        </p:nvSpPr>
        <p:spPr/>
        <p:txBody>
          <a:bodyPr>
            <a:normAutofit/>
          </a:bodyPr>
          <a:lstStyle/>
          <a:p>
            <a:r>
              <a:rPr lang="nl-BE" sz="1600" dirty="0" smtClean="0"/>
              <a:t>Op basis van het aantal gespeelde wedstrijden en het respectievelijk resultaat:</a:t>
            </a:r>
          </a:p>
          <a:p>
            <a:endParaRPr lang="nl-BE" sz="1600" dirty="0" smtClean="0"/>
          </a:p>
          <a:p>
            <a:r>
              <a:rPr lang="nl-BE" sz="1600" dirty="0" smtClean="0"/>
              <a:t>DAMES Eerste plaats: </a:t>
            </a:r>
          </a:p>
          <a:p>
            <a:pPr lvl="1"/>
            <a:r>
              <a:rPr lang="nl-BE" sz="1200" dirty="0" smtClean="0"/>
              <a:t>Dames 1:   Volage</a:t>
            </a:r>
          </a:p>
          <a:p>
            <a:pPr lvl="1"/>
            <a:r>
              <a:rPr lang="nl-BE" sz="1200" dirty="0" smtClean="0"/>
              <a:t>Dames 2A: VCR Drongen</a:t>
            </a:r>
          </a:p>
          <a:p>
            <a:pPr lvl="1"/>
            <a:r>
              <a:rPr lang="nl-BE" sz="1200" dirty="0" smtClean="0"/>
              <a:t>Dames 2B: Recreal</a:t>
            </a:r>
          </a:p>
          <a:p>
            <a:pPr lvl="1"/>
            <a:r>
              <a:rPr lang="nl-BE" sz="1200" dirty="0" smtClean="0"/>
              <a:t>Dames 3A: Tellow Yigers</a:t>
            </a:r>
          </a:p>
          <a:p>
            <a:pPr lvl="1"/>
            <a:r>
              <a:rPr lang="nl-BE" sz="1200" dirty="0" smtClean="0"/>
              <a:t>Dames 3B: ‘T Kelderken D2</a:t>
            </a:r>
          </a:p>
          <a:p>
            <a:pPr lvl="1"/>
            <a:r>
              <a:rPr lang="nl-BE" sz="1200" dirty="0" smtClean="0"/>
              <a:t>Dames 3C: VC Krivo D1</a:t>
            </a:r>
          </a:p>
          <a:p>
            <a:pPr lvl="1"/>
            <a:r>
              <a:rPr lang="nl-BE" sz="1200" dirty="0"/>
              <a:t>Dames 3D: </a:t>
            </a:r>
            <a:r>
              <a:rPr lang="nl-BE" sz="1200" dirty="0" smtClean="0"/>
              <a:t>Kangoeroes Aalst Dames</a:t>
            </a:r>
            <a:endParaRPr lang="nl-BE" sz="1600" dirty="0"/>
          </a:p>
          <a:p>
            <a:pPr lvl="1"/>
            <a:endParaRPr lang="nl-BE" sz="1200" dirty="0" smtClean="0"/>
          </a:p>
          <a:p>
            <a:r>
              <a:rPr lang="nl-BE" sz="1600" dirty="0" smtClean="0"/>
              <a:t>DAMES Dalers: </a:t>
            </a:r>
            <a:endParaRPr lang="nl-BE" sz="1600" dirty="0"/>
          </a:p>
          <a:p>
            <a:pPr lvl="1"/>
            <a:r>
              <a:rPr lang="nl-BE" sz="1200" dirty="0"/>
              <a:t>Dames 1:   </a:t>
            </a:r>
            <a:r>
              <a:rPr lang="nl-BE" sz="1200" dirty="0" smtClean="0"/>
              <a:t>VC Oudegem 2 &amp; De Bloritten</a:t>
            </a:r>
            <a:endParaRPr lang="nl-BE" sz="1200" dirty="0"/>
          </a:p>
          <a:p>
            <a:pPr lvl="1"/>
            <a:r>
              <a:rPr lang="nl-BE" sz="1200" dirty="0"/>
              <a:t>Dames 2A: </a:t>
            </a:r>
            <a:r>
              <a:rPr lang="nl-BE" sz="1200" dirty="0" smtClean="0"/>
              <a:t>Savo Asciladies &amp; Hera VC</a:t>
            </a:r>
            <a:endParaRPr lang="nl-BE" sz="1200" dirty="0"/>
          </a:p>
          <a:p>
            <a:pPr lvl="1"/>
            <a:r>
              <a:rPr lang="nl-BE" sz="1200" dirty="0"/>
              <a:t>Dames 2B: </a:t>
            </a:r>
            <a:r>
              <a:rPr lang="nl-BE" sz="1200" dirty="0" smtClean="0"/>
              <a:t>Noekaf &amp; VC Domein</a:t>
            </a:r>
            <a:endParaRPr lang="nl-BE" sz="1200" dirty="0"/>
          </a:p>
          <a:p>
            <a:pPr lvl="1"/>
            <a:endParaRPr lang="en-US" sz="1200" dirty="0"/>
          </a:p>
        </p:txBody>
      </p:sp>
    </p:spTree>
    <p:extLst>
      <p:ext uri="{BB962C8B-B14F-4D97-AF65-F5344CB8AC3E}">
        <p14:creationId xmlns:p14="http://schemas.microsoft.com/office/powerpoint/2010/main" val="1903527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a:t>Resultaten 2019 </a:t>
            </a:r>
            <a:r>
              <a:rPr lang="nl-BE" dirty="0" smtClean="0"/>
              <a:t>– 2020 Gemengd</a:t>
            </a:r>
            <a:endParaRPr lang="en-US" dirty="0"/>
          </a:p>
        </p:txBody>
      </p:sp>
      <p:sp>
        <p:nvSpPr>
          <p:cNvPr id="3" name="Content Placeholder 2"/>
          <p:cNvSpPr>
            <a:spLocks noGrp="1"/>
          </p:cNvSpPr>
          <p:nvPr>
            <p:ph idx="1"/>
          </p:nvPr>
        </p:nvSpPr>
        <p:spPr/>
        <p:txBody>
          <a:bodyPr/>
          <a:lstStyle/>
          <a:p>
            <a:r>
              <a:rPr lang="nl-BE" sz="1600" dirty="0"/>
              <a:t>Op basis van het aantal gespeelde wedstrijden en het respectievelijk resultaat:</a:t>
            </a:r>
          </a:p>
          <a:p>
            <a:endParaRPr lang="nl-BE" sz="1600" dirty="0"/>
          </a:p>
          <a:p>
            <a:r>
              <a:rPr lang="nl-BE" sz="1600" dirty="0" smtClean="0"/>
              <a:t>Gemengd </a:t>
            </a:r>
            <a:r>
              <a:rPr lang="nl-BE" sz="1600" dirty="0"/>
              <a:t>Eerste plaats: </a:t>
            </a:r>
          </a:p>
          <a:p>
            <a:pPr lvl="1"/>
            <a:r>
              <a:rPr lang="nl-BE" sz="1200" dirty="0" smtClean="0"/>
              <a:t>Gemengd </a:t>
            </a:r>
            <a:r>
              <a:rPr lang="nl-BE" sz="1200" dirty="0"/>
              <a:t>1:   </a:t>
            </a:r>
            <a:r>
              <a:rPr lang="nl-BE" sz="1200" dirty="0" smtClean="0"/>
              <a:t>Toesjee Gemengd B</a:t>
            </a:r>
            <a:endParaRPr lang="nl-BE" sz="1200" dirty="0"/>
          </a:p>
          <a:p>
            <a:pPr lvl="1"/>
            <a:r>
              <a:rPr lang="nl-BE" sz="1200" dirty="0"/>
              <a:t>Gemengd</a:t>
            </a:r>
            <a:r>
              <a:rPr lang="nl-BE" sz="1200" dirty="0" smtClean="0"/>
              <a:t> </a:t>
            </a:r>
            <a:r>
              <a:rPr lang="nl-BE" sz="1200" dirty="0"/>
              <a:t>2A: </a:t>
            </a:r>
            <a:r>
              <a:rPr lang="nl-BE" sz="1200" dirty="0" smtClean="0"/>
              <a:t> VV Zoem 99</a:t>
            </a:r>
            <a:endParaRPr lang="nl-BE" sz="1200" dirty="0"/>
          </a:p>
          <a:p>
            <a:pPr lvl="1"/>
            <a:r>
              <a:rPr lang="nl-BE" sz="1200" dirty="0" smtClean="0"/>
              <a:t>Gemengd 2B : VC Falstaff</a:t>
            </a:r>
            <a:endParaRPr lang="nl-BE" sz="1200" dirty="0"/>
          </a:p>
          <a:p>
            <a:pPr lvl="1"/>
            <a:r>
              <a:rPr lang="nl-BE" sz="1200" dirty="0"/>
              <a:t>Gemengd</a:t>
            </a:r>
            <a:r>
              <a:rPr lang="nl-BE" sz="1200" dirty="0" smtClean="0"/>
              <a:t> </a:t>
            </a:r>
            <a:r>
              <a:rPr lang="nl-BE" sz="1200" dirty="0"/>
              <a:t>3A: </a:t>
            </a:r>
            <a:r>
              <a:rPr lang="nl-BE" sz="1200" dirty="0" smtClean="0"/>
              <a:t>Pandoering</a:t>
            </a:r>
            <a:endParaRPr lang="nl-BE" sz="1200" dirty="0"/>
          </a:p>
          <a:p>
            <a:pPr lvl="1"/>
            <a:r>
              <a:rPr lang="nl-BE" sz="1200" dirty="0"/>
              <a:t>Gemengd</a:t>
            </a:r>
            <a:r>
              <a:rPr lang="nl-BE" sz="1200" dirty="0" smtClean="0"/>
              <a:t> </a:t>
            </a:r>
            <a:r>
              <a:rPr lang="nl-BE" sz="1200" dirty="0"/>
              <a:t>3B: </a:t>
            </a:r>
            <a:r>
              <a:rPr lang="nl-BE" sz="1200" dirty="0" smtClean="0"/>
              <a:t>MVZ</a:t>
            </a:r>
            <a:endParaRPr lang="nl-BE" sz="1200" dirty="0"/>
          </a:p>
          <a:p>
            <a:pPr lvl="1"/>
            <a:endParaRPr lang="nl-BE" sz="1200" dirty="0"/>
          </a:p>
          <a:p>
            <a:r>
              <a:rPr lang="nl-BE" sz="1600" dirty="0" smtClean="0"/>
              <a:t>Gemengd </a:t>
            </a:r>
            <a:r>
              <a:rPr lang="nl-BE" sz="1600" dirty="0"/>
              <a:t>Dalers: </a:t>
            </a:r>
          </a:p>
          <a:p>
            <a:pPr lvl="1"/>
            <a:r>
              <a:rPr lang="nl-BE" sz="1200" dirty="0"/>
              <a:t>Gemengd</a:t>
            </a:r>
            <a:r>
              <a:rPr lang="nl-BE" sz="1200" dirty="0" smtClean="0"/>
              <a:t> </a:t>
            </a:r>
            <a:r>
              <a:rPr lang="nl-BE" sz="1200" dirty="0"/>
              <a:t>1:   </a:t>
            </a:r>
            <a:r>
              <a:rPr lang="nl-BE" sz="1200" dirty="0" smtClean="0"/>
              <a:t>VC Artevelde Zeta &amp; ‘T Kelderken G3</a:t>
            </a:r>
            <a:endParaRPr lang="nl-BE" sz="1200" dirty="0"/>
          </a:p>
          <a:p>
            <a:pPr lvl="1"/>
            <a:r>
              <a:rPr lang="nl-BE" sz="1200" dirty="0"/>
              <a:t>Gemengd</a:t>
            </a:r>
            <a:r>
              <a:rPr lang="nl-BE" sz="1200" dirty="0" smtClean="0"/>
              <a:t> </a:t>
            </a:r>
            <a:r>
              <a:rPr lang="nl-BE" sz="1200" dirty="0"/>
              <a:t>2A: </a:t>
            </a:r>
            <a:r>
              <a:rPr lang="nl-BE" sz="1200" dirty="0" smtClean="0"/>
              <a:t>Bavog &amp; Crescendo Gemengd</a:t>
            </a:r>
            <a:endParaRPr lang="nl-BE" sz="1200" dirty="0"/>
          </a:p>
          <a:p>
            <a:pPr lvl="1"/>
            <a:r>
              <a:rPr lang="nl-BE" sz="1200" dirty="0"/>
              <a:t>Gemengd</a:t>
            </a:r>
            <a:r>
              <a:rPr lang="nl-BE" sz="1200" dirty="0" smtClean="0"/>
              <a:t> </a:t>
            </a:r>
            <a:r>
              <a:rPr lang="nl-BE" sz="1200" dirty="0"/>
              <a:t>2B: </a:t>
            </a:r>
            <a:r>
              <a:rPr lang="nl-BE" sz="1200" dirty="0" smtClean="0"/>
              <a:t> VC Kluisbos &amp; VC ABC Industrial Parts</a:t>
            </a:r>
            <a:endParaRPr lang="nl-BE" sz="1200" dirty="0"/>
          </a:p>
          <a:p>
            <a:endParaRPr lang="en-US" dirty="0"/>
          </a:p>
        </p:txBody>
      </p:sp>
    </p:spTree>
    <p:extLst>
      <p:ext uri="{BB962C8B-B14F-4D97-AF65-F5344CB8AC3E}">
        <p14:creationId xmlns:p14="http://schemas.microsoft.com/office/powerpoint/2010/main" val="3582062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a:t>Resultaten 2019 – 2020 </a:t>
            </a:r>
            <a:r>
              <a:rPr lang="nl-BE" dirty="0" smtClean="0"/>
              <a:t>Heren</a:t>
            </a:r>
            <a:endParaRPr lang="en-US" dirty="0"/>
          </a:p>
        </p:txBody>
      </p:sp>
      <p:sp>
        <p:nvSpPr>
          <p:cNvPr id="3" name="Content Placeholder 2"/>
          <p:cNvSpPr>
            <a:spLocks noGrp="1"/>
          </p:cNvSpPr>
          <p:nvPr>
            <p:ph idx="1"/>
          </p:nvPr>
        </p:nvSpPr>
        <p:spPr/>
        <p:txBody>
          <a:bodyPr/>
          <a:lstStyle/>
          <a:p>
            <a:r>
              <a:rPr lang="nl-BE" sz="1600" dirty="0"/>
              <a:t>Op basis van het aantal gespeelde wedstrijden en het respectievelijk resultaat:</a:t>
            </a:r>
          </a:p>
          <a:p>
            <a:endParaRPr lang="nl-BE" sz="1600" dirty="0"/>
          </a:p>
          <a:p>
            <a:r>
              <a:rPr lang="nl-BE" sz="1600" dirty="0" smtClean="0"/>
              <a:t>Heren </a:t>
            </a:r>
            <a:r>
              <a:rPr lang="nl-BE" sz="1600" dirty="0"/>
              <a:t>Eerste plaats: </a:t>
            </a:r>
          </a:p>
          <a:p>
            <a:pPr lvl="1"/>
            <a:r>
              <a:rPr lang="nl-BE" sz="1200" dirty="0" smtClean="0"/>
              <a:t>Heren </a:t>
            </a:r>
            <a:r>
              <a:rPr lang="nl-BE" sz="1200" dirty="0"/>
              <a:t>1:   </a:t>
            </a:r>
            <a:r>
              <a:rPr lang="nl-BE" sz="1200" dirty="0" smtClean="0"/>
              <a:t>VV Zoem1</a:t>
            </a:r>
            <a:endParaRPr lang="nl-BE" sz="1200" dirty="0"/>
          </a:p>
          <a:p>
            <a:pPr lvl="1"/>
            <a:r>
              <a:rPr lang="nl-BE" sz="1200" dirty="0"/>
              <a:t>Heren </a:t>
            </a:r>
            <a:r>
              <a:rPr lang="nl-BE" sz="1200" dirty="0" smtClean="0"/>
              <a:t>2A</a:t>
            </a:r>
            <a:r>
              <a:rPr lang="nl-BE" sz="1200" dirty="0"/>
              <a:t>:  </a:t>
            </a:r>
            <a:r>
              <a:rPr lang="nl-BE" sz="1200" dirty="0" smtClean="0"/>
              <a:t>Red Hot Gille Peppers</a:t>
            </a:r>
            <a:endParaRPr lang="nl-BE" sz="1200" dirty="0"/>
          </a:p>
          <a:p>
            <a:pPr lvl="1"/>
            <a:r>
              <a:rPr lang="nl-BE" sz="1200" dirty="0"/>
              <a:t>Heren </a:t>
            </a:r>
            <a:r>
              <a:rPr lang="nl-BE" sz="1200" dirty="0" smtClean="0"/>
              <a:t>2B </a:t>
            </a:r>
            <a:r>
              <a:rPr lang="nl-BE" sz="1200" dirty="0"/>
              <a:t>: </a:t>
            </a:r>
            <a:r>
              <a:rPr lang="nl-BE" sz="1200" dirty="0" smtClean="0"/>
              <a:t>Kan Aalst</a:t>
            </a:r>
            <a:endParaRPr lang="nl-BE" sz="1200" dirty="0"/>
          </a:p>
          <a:p>
            <a:pPr lvl="1"/>
            <a:r>
              <a:rPr lang="nl-BE" sz="1200" dirty="0"/>
              <a:t>Heren </a:t>
            </a:r>
            <a:r>
              <a:rPr lang="nl-BE" sz="1200" dirty="0" smtClean="0"/>
              <a:t>3A</a:t>
            </a:r>
            <a:r>
              <a:rPr lang="nl-BE" sz="1200" dirty="0"/>
              <a:t>: </a:t>
            </a:r>
            <a:r>
              <a:rPr lang="nl-BE" sz="1200" dirty="0" smtClean="0"/>
              <a:t>VC Locos Heren</a:t>
            </a:r>
            <a:endParaRPr lang="nl-BE" sz="1200" dirty="0"/>
          </a:p>
          <a:p>
            <a:pPr lvl="1"/>
            <a:r>
              <a:rPr lang="nl-BE" sz="1200" dirty="0"/>
              <a:t>Heren </a:t>
            </a:r>
            <a:r>
              <a:rPr lang="nl-BE" sz="1200" dirty="0" smtClean="0"/>
              <a:t>3B</a:t>
            </a:r>
            <a:r>
              <a:rPr lang="nl-BE" sz="1200" dirty="0"/>
              <a:t>: </a:t>
            </a:r>
            <a:r>
              <a:rPr lang="nl-BE" sz="1200" dirty="0" smtClean="0"/>
              <a:t>Orix H1</a:t>
            </a:r>
          </a:p>
          <a:p>
            <a:pPr lvl="1"/>
            <a:r>
              <a:rPr lang="nl-BE" sz="1200" dirty="0" smtClean="0"/>
              <a:t>Heren 3C: Vogym Deinze</a:t>
            </a:r>
            <a:endParaRPr lang="nl-BE" sz="1200" dirty="0"/>
          </a:p>
          <a:p>
            <a:pPr lvl="1"/>
            <a:endParaRPr lang="nl-BE" sz="1200" dirty="0"/>
          </a:p>
          <a:p>
            <a:r>
              <a:rPr lang="nl-BE" sz="1600" dirty="0"/>
              <a:t>Heren </a:t>
            </a:r>
            <a:r>
              <a:rPr lang="nl-BE" sz="1600" dirty="0" smtClean="0"/>
              <a:t>Dalers</a:t>
            </a:r>
            <a:r>
              <a:rPr lang="nl-BE" sz="1600" dirty="0"/>
              <a:t>: </a:t>
            </a:r>
          </a:p>
          <a:p>
            <a:pPr lvl="1"/>
            <a:r>
              <a:rPr lang="nl-BE" sz="1200" dirty="0"/>
              <a:t>Heren </a:t>
            </a:r>
            <a:r>
              <a:rPr lang="nl-BE" sz="1200" dirty="0" smtClean="0"/>
              <a:t>1</a:t>
            </a:r>
            <a:r>
              <a:rPr lang="nl-BE" sz="1200" dirty="0"/>
              <a:t>:   VC Artevelde </a:t>
            </a:r>
            <a:r>
              <a:rPr lang="nl-BE" sz="1200" dirty="0" smtClean="0"/>
              <a:t>Epsilon &amp; JOVO</a:t>
            </a:r>
            <a:endParaRPr lang="nl-BE" sz="1200" dirty="0"/>
          </a:p>
          <a:p>
            <a:pPr lvl="1"/>
            <a:r>
              <a:rPr lang="nl-BE" sz="1200" dirty="0"/>
              <a:t>Heren </a:t>
            </a:r>
            <a:r>
              <a:rPr lang="nl-BE" sz="1200" dirty="0" smtClean="0"/>
              <a:t>2A</a:t>
            </a:r>
            <a:r>
              <a:rPr lang="nl-BE" sz="1200" dirty="0"/>
              <a:t>: </a:t>
            </a:r>
            <a:r>
              <a:rPr lang="nl-BE" sz="1200" dirty="0" smtClean="0"/>
              <a:t>Sterre Heren Aalter</a:t>
            </a:r>
            <a:endParaRPr lang="nl-BE" sz="1200" dirty="0"/>
          </a:p>
          <a:p>
            <a:pPr lvl="1"/>
            <a:r>
              <a:rPr lang="nl-BE" sz="1200" dirty="0"/>
              <a:t>Heren </a:t>
            </a:r>
            <a:r>
              <a:rPr lang="nl-BE" sz="1200" dirty="0" smtClean="0"/>
              <a:t>2B</a:t>
            </a:r>
            <a:r>
              <a:rPr lang="nl-BE" sz="1200" dirty="0"/>
              <a:t>:  </a:t>
            </a:r>
            <a:r>
              <a:rPr lang="nl-BE" sz="1200" dirty="0" smtClean="0"/>
              <a:t>Unkerzak Kalken B &amp; Kavok Overmere</a:t>
            </a:r>
            <a:endParaRPr lang="nl-BE" sz="1200" dirty="0"/>
          </a:p>
          <a:p>
            <a:endParaRPr lang="en-US" dirty="0"/>
          </a:p>
          <a:p>
            <a:endParaRPr lang="en-US" dirty="0"/>
          </a:p>
        </p:txBody>
      </p:sp>
    </p:spTree>
    <p:extLst>
      <p:ext uri="{BB962C8B-B14F-4D97-AF65-F5344CB8AC3E}">
        <p14:creationId xmlns:p14="http://schemas.microsoft.com/office/powerpoint/2010/main" val="460595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Reglement (1)</a:t>
            </a:r>
            <a:endParaRPr lang="en-US" dirty="0"/>
          </a:p>
        </p:txBody>
      </p:sp>
      <p:sp>
        <p:nvSpPr>
          <p:cNvPr id="3" name="Content Placeholder 2"/>
          <p:cNvSpPr>
            <a:spLocks noGrp="1"/>
          </p:cNvSpPr>
          <p:nvPr>
            <p:ph idx="1"/>
          </p:nvPr>
        </p:nvSpPr>
        <p:spPr/>
        <p:txBody>
          <a:bodyPr>
            <a:normAutofit/>
          </a:bodyPr>
          <a:lstStyle/>
          <a:p>
            <a:r>
              <a:rPr lang="nl-BE" sz="2000" dirty="0" smtClean="0"/>
              <a:t>Er werden enkele wijzigingen aan het reglement gemaakt. Het volledige reglement vind je op de website, maar hier volgen de belangrijkste wijzigingen.</a:t>
            </a:r>
          </a:p>
          <a:p>
            <a:pPr lvl="1"/>
            <a:r>
              <a:rPr lang="nl-BE" sz="1600" dirty="0" smtClean="0"/>
              <a:t>De competitie start op 5/10 (1 maand later wegens COVID-19) en eindigt op 30 mei</a:t>
            </a:r>
          </a:p>
          <a:p>
            <a:pPr lvl="1"/>
            <a:r>
              <a:rPr lang="nl-BE" sz="1600" dirty="0" smtClean="0"/>
              <a:t>Er is geen beker competitie voor seizoen 2020 – 2021.</a:t>
            </a:r>
          </a:p>
          <a:p>
            <a:pPr lvl="1"/>
            <a:r>
              <a:rPr lang="nl-BE" sz="1600" dirty="0" smtClean="0"/>
              <a:t>Er zullen ook geen testwedstrijden worden georganiseerd.</a:t>
            </a:r>
          </a:p>
          <a:p>
            <a:pPr lvl="1"/>
            <a:r>
              <a:rPr lang="nl-BE" sz="1600" dirty="0" smtClean="0"/>
              <a:t>Kalenderwijzigingen: Er wordt met aandrang gevraagd om geen wedstrijden meer te verplaatsen na 15 november, tenzij </a:t>
            </a:r>
            <a:r>
              <a:rPr lang="nl-BE" sz="1600" u="sng" dirty="0" smtClean="0"/>
              <a:t>met bewijs</a:t>
            </a:r>
            <a:r>
              <a:rPr lang="nl-BE" sz="1600" dirty="0" smtClean="0"/>
              <a:t> kan aangetoond worden dat dit niet anders kan (vb zaalbezetting, doktersattest voor </a:t>
            </a:r>
            <a:r>
              <a:rPr lang="nl-BE" sz="1600" u="sng" dirty="0" smtClean="0"/>
              <a:t>alle</a:t>
            </a:r>
            <a:r>
              <a:rPr lang="nl-BE" sz="1600" dirty="0"/>
              <a:t> </a:t>
            </a:r>
            <a:r>
              <a:rPr lang="nl-BE" sz="1600" dirty="0" smtClean="0"/>
              <a:t>zieke spelers, ...). De redenen zullen door de reeksverantwoordelijke gecontroleerd worden (Indien bv 3 van de 12 spelers ziek zouden zijn, is dit geen afdoende reden om een match te verplaatsen).</a:t>
            </a:r>
          </a:p>
          <a:p>
            <a:pPr lvl="1"/>
            <a:r>
              <a:rPr lang="nl-BE" sz="1600" dirty="0" smtClean="0"/>
              <a:t>Elke speler zorgt voor eigen drank.</a:t>
            </a:r>
          </a:p>
          <a:p>
            <a:pPr lvl="1"/>
            <a:r>
              <a:rPr lang="nl-BE" sz="1600" dirty="0" smtClean="0"/>
              <a:t>Afhankelijk van de evolutie van de COVID-19 maatregelen kan er terug een klassement opgemaakt worden naar analogie met seizoen 2019 – 2020.</a:t>
            </a:r>
            <a:endParaRPr lang="en-US" sz="1600" dirty="0"/>
          </a:p>
        </p:txBody>
      </p:sp>
    </p:spTree>
    <p:extLst>
      <p:ext uri="{BB962C8B-B14F-4D97-AF65-F5344CB8AC3E}">
        <p14:creationId xmlns:p14="http://schemas.microsoft.com/office/powerpoint/2010/main" val="1063660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Reglement (2)</a:t>
            </a:r>
            <a:endParaRPr lang="en-US" dirty="0"/>
          </a:p>
        </p:txBody>
      </p:sp>
      <p:sp>
        <p:nvSpPr>
          <p:cNvPr id="3" name="Content Placeholder 2"/>
          <p:cNvSpPr>
            <a:spLocks noGrp="1"/>
          </p:cNvSpPr>
          <p:nvPr>
            <p:ph idx="1"/>
          </p:nvPr>
        </p:nvSpPr>
        <p:spPr/>
        <p:txBody>
          <a:bodyPr>
            <a:normAutofit/>
          </a:bodyPr>
          <a:lstStyle/>
          <a:p>
            <a:pPr marL="0" indent="0">
              <a:buNone/>
            </a:pPr>
            <a:r>
              <a:rPr lang="nl-BE" sz="2000" dirty="0" smtClean="0"/>
              <a:t>Om bij stopzetting van een wedstrijd wegens tijdsgebrek de te </a:t>
            </a:r>
            <a:r>
              <a:rPr lang="nl-BE" sz="2000" dirty="0" err="1" smtClean="0"/>
              <a:t>herspelen</a:t>
            </a:r>
            <a:r>
              <a:rPr lang="nl-BE" sz="2000" dirty="0" smtClean="0"/>
              <a:t> wedstrijden te vermijden en zo de druk op de kalender te verminderen, wordt er bij stopzetting automatisch een winnaar aangeduid (paragraaf 4.4):</a:t>
            </a:r>
          </a:p>
          <a:p>
            <a:pPr marL="0" indent="0">
              <a:buNone/>
            </a:pPr>
            <a:endParaRPr lang="nl-BE" sz="2000" dirty="0"/>
          </a:p>
          <a:p>
            <a:pPr marL="0" indent="0">
              <a:buNone/>
            </a:pPr>
            <a:r>
              <a:rPr lang="nl-BE" sz="1700" dirty="0"/>
              <a:t>Wedstrijden die wegens tijdsgebrek vroegtijdig worden beëindigd en dus niet volledig worden uitgespeeld worden </a:t>
            </a:r>
            <a:r>
              <a:rPr lang="nl-BE" sz="1700" u="sng" dirty="0"/>
              <a:t>niet</a:t>
            </a:r>
            <a:r>
              <a:rPr lang="nl-BE" sz="1700" dirty="0"/>
              <a:t> </a:t>
            </a:r>
            <a:r>
              <a:rPr lang="nl-BE" sz="1700" dirty="0" err="1"/>
              <a:t>herspeeld</a:t>
            </a:r>
            <a:r>
              <a:rPr lang="nl-BE" sz="1700" dirty="0"/>
              <a:t>. De uitslag wordt omgezet naar 3-2 waardoor de winnaar 2 punten krijgt en de verliezer 1 punt. De uitslag van de wedstrijd is definitief. De winnaar wordt aangeduid afhankelijk van het aantal gewonnen sets:</a:t>
            </a:r>
            <a:br>
              <a:rPr lang="nl-BE" sz="1700" dirty="0"/>
            </a:br>
            <a:r>
              <a:rPr lang="nl-BE" sz="1700" dirty="0"/>
              <a:t>- Indien op het moment van stopzetting van de wedstrijd één ploeg meer sets heeft gewonnen dan de andere ploeg, dan wint de ploeg met de meest gewonnen sets.  </a:t>
            </a:r>
            <a:br>
              <a:rPr lang="nl-BE" sz="1700" dirty="0"/>
            </a:br>
            <a:r>
              <a:rPr lang="nl-BE" sz="1700" dirty="0"/>
              <a:t>- Indien beide ploegen op het moment van stopzetting van de wedstrijd evenveel sets gewonnen hebben, worden de tot dan behaalde wedstrijdpunten over alle sets opgeteld (ook de set die niet is uitgespeeld) en wint de ploeg met de meeste wedstrijdpunten. Indien beide ploegen evenveel wedstrijdpunten hebben wint de ploeg die het eerst 2 sets heeft gewonnen.</a:t>
            </a:r>
            <a:endParaRPr lang="nl-BE" sz="1700" dirty="0" smtClean="0"/>
          </a:p>
          <a:p>
            <a:endParaRPr lang="nl-BE" sz="2000" dirty="0" smtClean="0"/>
          </a:p>
        </p:txBody>
      </p:sp>
    </p:spTree>
    <p:extLst>
      <p:ext uri="{BB962C8B-B14F-4D97-AF65-F5344CB8AC3E}">
        <p14:creationId xmlns:p14="http://schemas.microsoft.com/office/powerpoint/2010/main" val="31570053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Extra</a:t>
            </a:r>
            <a:endParaRPr lang="en-US" dirty="0"/>
          </a:p>
        </p:txBody>
      </p:sp>
      <p:sp>
        <p:nvSpPr>
          <p:cNvPr id="3" name="Content Placeholder 2"/>
          <p:cNvSpPr>
            <a:spLocks noGrp="1"/>
          </p:cNvSpPr>
          <p:nvPr>
            <p:ph idx="1"/>
          </p:nvPr>
        </p:nvSpPr>
        <p:spPr/>
        <p:txBody>
          <a:bodyPr>
            <a:normAutofit/>
          </a:bodyPr>
          <a:lstStyle/>
          <a:p>
            <a:r>
              <a:rPr lang="nl-BE" dirty="0" smtClean="0"/>
              <a:t>Schrappingen: van 1 tem 15 september</a:t>
            </a:r>
          </a:p>
          <a:p>
            <a:r>
              <a:rPr lang="nl-BE" dirty="0"/>
              <a:t>Damescompetitie</a:t>
            </a:r>
          </a:p>
          <a:p>
            <a:pPr lvl="1"/>
            <a:r>
              <a:rPr lang="nl-BE" sz="1800" dirty="0" smtClean="0"/>
              <a:t>Dit seizoen zijn er in Dames 3 5 reeksen.</a:t>
            </a:r>
          </a:p>
          <a:p>
            <a:pPr lvl="1"/>
            <a:r>
              <a:rPr lang="nl-BE" sz="1800" dirty="0" smtClean="0"/>
              <a:t>Volgend </a:t>
            </a:r>
            <a:r>
              <a:rPr lang="nl-BE" sz="1800" dirty="0"/>
              <a:t>seizoen (2021 – 2022) </a:t>
            </a:r>
            <a:r>
              <a:rPr lang="nl-BE" sz="1800" dirty="0" smtClean="0"/>
              <a:t>zal </a:t>
            </a:r>
            <a:r>
              <a:rPr lang="nl-BE" sz="1800" dirty="0"/>
              <a:t>er </a:t>
            </a:r>
            <a:r>
              <a:rPr lang="nl-BE" sz="1800" dirty="0" smtClean="0"/>
              <a:t>ook een dames 4 reeks </a:t>
            </a:r>
            <a:r>
              <a:rPr lang="nl-BE" sz="1800" dirty="0"/>
              <a:t>gemaakt worden.</a:t>
            </a:r>
          </a:p>
          <a:p>
            <a:pPr lvl="1"/>
            <a:r>
              <a:rPr lang="nl-BE" sz="1800" dirty="0"/>
              <a:t>Volgend seizoen (2021 – 2022) </a:t>
            </a:r>
            <a:r>
              <a:rPr lang="nl-BE" sz="1800" dirty="0" smtClean="0"/>
              <a:t>zal Dames 3 bestaan uit 2 reeksen en Dames 4 uit 3 reeksen.</a:t>
            </a:r>
          </a:p>
          <a:p>
            <a:r>
              <a:rPr lang="nl-BE" dirty="0"/>
              <a:t>Zie ook het document </a:t>
            </a:r>
            <a:r>
              <a:rPr lang="nl-BE" dirty="0" err="1">
                <a:hlinkClick r:id="rId2"/>
              </a:rPr>
              <a:t>StijgersDalers</a:t>
            </a:r>
            <a:r>
              <a:rPr lang="nl-BE" dirty="0"/>
              <a:t> op de website.</a:t>
            </a:r>
          </a:p>
          <a:p>
            <a:pPr marL="0" indent="0">
              <a:buNone/>
            </a:pPr>
            <a:endParaRPr lang="nl-BE" sz="2200" dirty="0" smtClean="0"/>
          </a:p>
        </p:txBody>
      </p:sp>
    </p:spTree>
    <p:extLst>
      <p:ext uri="{BB962C8B-B14F-4D97-AF65-F5344CB8AC3E}">
        <p14:creationId xmlns:p14="http://schemas.microsoft.com/office/powerpoint/2010/main" val="37921402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TotalTime>
  <Words>751</Words>
  <Application>Microsoft Office PowerPoint</Application>
  <PresentationFormat>Diavoorstelling (4:3)</PresentationFormat>
  <Paragraphs>101</Paragraphs>
  <Slides>17</Slides>
  <Notes>0</Notes>
  <HiddenSlides>0</HiddenSlides>
  <MMClips>0</MMClips>
  <ScaleCrop>false</ScaleCrop>
  <HeadingPairs>
    <vt:vector size="4" baseType="variant">
      <vt:variant>
        <vt:lpstr>Thema</vt:lpstr>
      </vt:variant>
      <vt:variant>
        <vt:i4>1</vt:i4>
      </vt:variant>
      <vt:variant>
        <vt:lpstr>Diatitels</vt:lpstr>
      </vt:variant>
      <vt:variant>
        <vt:i4>17</vt:i4>
      </vt:variant>
    </vt:vector>
  </HeadingPairs>
  <TitlesOfParts>
    <vt:vector size="18" baseType="lpstr">
      <vt:lpstr>Office Theme</vt:lpstr>
      <vt:lpstr>VOBOG seizoen 2020 - 2021</vt:lpstr>
      <vt:lpstr>Overzicht</vt:lpstr>
      <vt:lpstr>Inleiding</vt:lpstr>
      <vt:lpstr>Resultaten 2019 – 2020 Dames</vt:lpstr>
      <vt:lpstr>Resultaten 2019 – 2020 Gemengd</vt:lpstr>
      <vt:lpstr>Resultaten 2019 – 2020 Heren</vt:lpstr>
      <vt:lpstr>Reglement (1)</vt:lpstr>
      <vt:lpstr>Reglement (2)</vt:lpstr>
      <vt:lpstr>Extra</vt:lpstr>
      <vt:lpstr>Stijgers / Dalers</vt:lpstr>
      <vt:lpstr>COVID-19</vt:lpstr>
      <vt:lpstr>Protocol bij besmetting</vt:lpstr>
      <vt:lpstr>Protocol bij besmetting</vt:lpstr>
      <vt:lpstr>Protocol bij besmetting</vt:lpstr>
      <vt:lpstr>Protocol bij besmetting</vt:lpstr>
      <vt:lpstr>Protocol bij besmetting</vt:lpstr>
      <vt:lpstr>Vragen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VOBOG seizoen 2020 - 2021</dc:title>
  <dc:creator>Windows User</dc:creator>
  <cp:lastModifiedBy>Vincent Botteman</cp:lastModifiedBy>
  <cp:revision>29</cp:revision>
  <dcterms:created xsi:type="dcterms:W3CDTF">2020-09-01T13:33:18Z</dcterms:created>
  <dcterms:modified xsi:type="dcterms:W3CDTF">2020-09-21T19:05:27Z</dcterms:modified>
</cp:coreProperties>
</file>